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o 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3/27/2015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pensador.uol.com.br/autor/francis_bacon/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pensador.uol.com.br/autor/augusto_cury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 rot="20561132">
            <a:off x="560255" y="1964545"/>
            <a:ext cx="8565665" cy="2299309"/>
          </a:xfrm>
        </p:spPr>
        <p:txBody>
          <a:bodyPr/>
          <a:lstStyle/>
          <a:p>
            <a:pPr algn="just"/>
            <a:r>
              <a:rPr lang="pt-BR" dirty="0" smtClean="0">
                <a:solidFill>
                  <a:schemeClr val="accent3">
                    <a:lumMod val="75000"/>
                  </a:schemeClr>
                </a:solidFill>
                <a:latin typeface="Chiller" panose="04020404031007020602" pitchFamily="82" charset="0"/>
              </a:rPr>
              <a:t>METODOLOGIA PARA QUEM QUER APRENDER</a:t>
            </a:r>
            <a:endParaRPr lang="pt-BR" dirty="0">
              <a:solidFill>
                <a:schemeClr val="accent3">
                  <a:lumMod val="75000"/>
                </a:schemeClr>
              </a:solidFill>
              <a:latin typeface="Chiller" panose="04020404031007020602" pitchFamily="82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89397" y="4050833"/>
            <a:ext cx="8784606" cy="1435567"/>
          </a:xfrm>
        </p:spPr>
        <p:txBody>
          <a:bodyPr>
            <a:noAutofit/>
          </a:bodyPr>
          <a:lstStyle/>
          <a:p>
            <a:r>
              <a:rPr lang="pt-BR" sz="3600" dirty="0" smtClean="0">
                <a:solidFill>
                  <a:schemeClr val="accent3">
                    <a:lumMod val="75000"/>
                  </a:schemeClr>
                </a:solidFill>
                <a:latin typeface="Chiller" panose="04020404031007020602" pitchFamily="82" charset="0"/>
              </a:rPr>
              <a:t>ARTE DE ESTUDAR</a:t>
            </a:r>
          </a:p>
          <a:p>
            <a:r>
              <a:rPr lang="pt-BR" sz="2800" dirty="0" smtClean="0">
                <a:solidFill>
                  <a:schemeClr val="accent3">
                    <a:lumMod val="75000"/>
                  </a:schemeClr>
                </a:solidFill>
                <a:latin typeface="Chiller" panose="04020404031007020602" pitchFamily="82" charset="0"/>
              </a:rPr>
              <a:t>PEDRO DEMO</a:t>
            </a:r>
            <a:endParaRPr lang="pt-BR" sz="2800" dirty="0">
              <a:solidFill>
                <a:schemeClr val="accent3">
                  <a:lumMod val="75000"/>
                </a:schemeClr>
              </a:solidFill>
              <a:latin typeface="Chiller" panose="040204040310070206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312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07822" y="103031"/>
            <a:ext cx="7766936" cy="1646302"/>
          </a:xfrm>
        </p:spPr>
        <p:txBody>
          <a:bodyPr/>
          <a:lstStyle/>
          <a:p>
            <a:pPr algn="l"/>
            <a:r>
              <a:rPr lang="pt-BR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GED – NTE REGIONAL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25003" y="2215167"/>
            <a:ext cx="9530366" cy="2047740"/>
          </a:xfrm>
        </p:spPr>
        <p:txBody>
          <a:bodyPr>
            <a:noAutofit/>
          </a:bodyPr>
          <a:lstStyle/>
          <a:p>
            <a:pPr algn="ctr"/>
            <a:r>
              <a:rPr lang="pt-BR" sz="3200" dirty="0" smtClean="0">
                <a:solidFill>
                  <a:schemeClr val="tx1"/>
                </a:solidFill>
              </a:rPr>
              <a:t>E </a:t>
            </a:r>
            <a:r>
              <a:rPr lang="pt-BR" sz="3200" dirty="0" err="1" smtClean="0">
                <a:solidFill>
                  <a:schemeClr val="tx1"/>
                </a:solidFill>
              </a:rPr>
              <a:t>E</a:t>
            </a:r>
            <a:r>
              <a:rPr lang="pt-BR" sz="3200" dirty="0" smtClean="0">
                <a:solidFill>
                  <a:schemeClr val="tx1"/>
                </a:solidFill>
              </a:rPr>
              <a:t> PAULO EDUARDO DE SOUZA FIRMO </a:t>
            </a:r>
          </a:p>
          <a:p>
            <a:pPr algn="ctr"/>
            <a:r>
              <a:rPr lang="pt-BR" sz="3200" dirty="0" smtClean="0">
                <a:solidFill>
                  <a:schemeClr val="tx1"/>
                </a:solidFill>
              </a:rPr>
              <a:t>EXTENSÃO SÃO PEDRO</a:t>
            </a:r>
          </a:p>
          <a:p>
            <a:pPr algn="ctr"/>
            <a:r>
              <a:rPr lang="pt-BR" sz="3200" dirty="0" smtClean="0">
                <a:solidFill>
                  <a:schemeClr val="tx1"/>
                </a:solidFill>
              </a:rPr>
              <a:t>SIDROLANDIA MS</a:t>
            </a:r>
            <a:endParaRPr lang="pt-BR" sz="3200" dirty="0">
              <a:solidFill>
                <a:schemeClr val="tx1"/>
              </a:solidFill>
            </a:endParaRPr>
          </a:p>
        </p:txBody>
      </p:sp>
      <p:sp>
        <p:nvSpPr>
          <p:cNvPr id="4" name="Título 1"/>
          <p:cNvSpPr txBox="1">
            <a:spLocks/>
          </p:cNvSpPr>
          <p:nvPr/>
        </p:nvSpPr>
        <p:spPr>
          <a:xfrm>
            <a:off x="1306718" y="4621440"/>
            <a:ext cx="7766936" cy="145738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pt-B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PROGETEC: Simone Rodrigues Selles de Oliveira</a:t>
            </a:r>
          </a:p>
          <a:p>
            <a:pPr algn="l"/>
            <a:endParaRPr lang="pt-BR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t-BR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MULTIPLICADORA: Mercedes Goulart / Maria Izabel Rossi</a:t>
            </a:r>
          </a:p>
          <a:p>
            <a:pPr algn="l"/>
            <a:endParaRPr lang="pt-BR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50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270456" y="574933"/>
            <a:ext cx="9375819" cy="4907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Segundo </a:t>
            </a:r>
            <a:r>
              <a:rPr lang="pt-BR" sz="28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Pedro Demo em metodologia para quem quer aprender a estudar (São Paulo 2008) nenhuma escola ou universidade descobriram prioritariamente o que é estudar.</a:t>
            </a:r>
            <a:endParaRPr lang="pt-BR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Estudar </a:t>
            </a:r>
            <a:r>
              <a:rPr lang="pt-BR" sz="28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não é receber conteúdos simplificados, resumidos, tarefas para se copiar ou reproduzir, talvez porque aulas e provas sejam eventos supletivos como regras apenas reprodutivos.</a:t>
            </a:r>
            <a:endParaRPr lang="pt-BR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8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Estudar </a:t>
            </a:r>
            <a:r>
              <a:rPr lang="pt-BR" sz="28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entende-se por dedicação, reconstrução de conhecimento dando ao sujeito autonomia.</a:t>
            </a:r>
            <a:endParaRPr lang="pt-BR" sz="28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43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180304" y="594529"/>
            <a:ext cx="10766738" cy="58944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A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mente humana não e uma máquina com softwares ou hardwares mas percebe significados e principalmente cria e recria símbolos.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O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desacerto vem do professor e do sistema em que é gerado, neste caso seria mais fácil culpar o professor, por ser vítima do sistema.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Estudar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muitas vezes pode ser sonhos de alguns e pesadelo de muitos.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Muitas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vezes a descoberta da arte de estudar revela-se em duas funções primordiais, a instrução e a educação. A primeira forma a mente e capacidades dos estudantes, a segunda a sua personalidade e valores.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Comprovadamente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que não existe uma receita pronta, entendendo se estudar como criar, ultrapassando as expectativas de simples memorização, tornando assim a criatividade algo indisciplinado não se cria algo do nada, não e rotineiro criar.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pt-BR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pt-BR" sz="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0853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ângulo 18"/>
          <p:cNvSpPr/>
          <p:nvPr/>
        </p:nvSpPr>
        <p:spPr>
          <a:xfrm>
            <a:off x="321972" y="279956"/>
            <a:ext cx="10148552" cy="5757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Para estudar </a:t>
            </a: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bem.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primeiro requisito é motivação e prazer imediato e profundo</a:t>
            </a: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Estudar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bem exige disciplina.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Razões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Primeira razão geral: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Professor estudioso, dar exemplos não exigir, impor e sim demonstrar interesse.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Segunda razão: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Atualizar o assunto próximo a realidade do aluno. Aprendizagem situada.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Terceira razão: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Convencer o aluno a apreciar o assunto, gostar do que se faz ainda e a melhor ideia.</a:t>
            </a:r>
            <a:endParaRPr lang="pt-BR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321972" y="6037686"/>
            <a:ext cx="726797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Gostaria de viver para estudar e não de estudar para viver.</a:t>
            </a:r>
          </a:p>
          <a:p>
            <a:pPr algn="r"/>
            <a:r>
              <a:rPr lang="pt-BR" sz="1200" b="1" i="1" dirty="0">
                <a:solidFill>
                  <a:srgbClr val="00B0F0"/>
                </a:solidFill>
                <a:hlinkClick r:id="rId2"/>
              </a:rPr>
              <a:t>Francis Bacon</a:t>
            </a:r>
            <a:endParaRPr lang="pt-BR" sz="1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34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794198" y="356659"/>
            <a:ext cx="6096000" cy="245868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Estudar          </a:t>
            </a:r>
            <a:endParaRPr lang="pt-BR" sz="2400" dirty="0" smtClean="0">
              <a:solidFill>
                <a:srgbClr val="385723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Motivação 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Disciplina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Indisciplina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218941" y="2302829"/>
            <a:ext cx="10573555" cy="4351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Pesquisar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 oportunidade ao cérebro  de reconstruir e desconstruir conhecimentos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Elaborar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 a maneira que temos de fazer textos próprios dos quais somo autores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 smtClean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Estudo virtual um 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mundo prático onde o aluno ao invés de ir a bibliotecas, pesquisa sem sair de casa através da Wikipédia ou similares fatos onde a autoria se perde e será quase certeza da cópia fazendo assim do trabalho um </a:t>
            </a:r>
            <a:r>
              <a:rPr lang="pt-BR" sz="2400" dirty="0" err="1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remix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Remix</a:t>
            </a: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este que pode ser usado com originalidade quando a Internet for vista como plataforma de pesquisa e elaboração.</a:t>
            </a:r>
            <a:endParaRPr lang="pt-BR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pt-BR" sz="2400" dirty="0">
                <a:solidFill>
                  <a:srgbClr val="385723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endParaRPr lang="pt-BR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195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819" y="154546"/>
            <a:ext cx="4868216" cy="2820322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334851" y="3567501"/>
            <a:ext cx="10354614" cy="2768905"/>
          </a:xfrm>
        </p:spPr>
        <p:txBody>
          <a:bodyPr>
            <a:noAutofit/>
          </a:bodyPr>
          <a:lstStyle/>
          <a:p>
            <a:pPr algn="just"/>
            <a:r>
              <a:rPr lang="pt-BR" sz="2800" dirty="0"/>
              <a:t>Um ladrão rouba um tesouro, mas não furta a inteligência. Uma crise destrói uma herança, mas não uma profissão. Não importa se você não tem dinheiro, você é uma pessoa rica, pois possui o maior de todos os capitais: a sua inteligência. Invista nela. Estude!</a:t>
            </a:r>
          </a:p>
          <a:p>
            <a:pPr algn="r"/>
            <a:r>
              <a:rPr lang="pt-BR" sz="2800" i="1" dirty="0">
                <a:hlinkClick r:id="rId3"/>
              </a:rPr>
              <a:t>Augusto Cury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325434225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ado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167</TotalTime>
  <Words>443</Words>
  <Application>Microsoft Office PowerPoint</Application>
  <PresentationFormat>Widescreen</PresentationFormat>
  <Paragraphs>43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5" baseType="lpstr">
      <vt:lpstr>Arial</vt:lpstr>
      <vt:lpstr>Calibri</vt:lpstr>
      <vt:lpstr>Chiller</vt:lpstr>
      <vt:lpstr>Times New Roman</vt:lpstr>
      <vt:lpstr>Trebuchet MS</vt:lpstr>
      <vt:lpstr>Wingdings</vt:lpstr>
      <vt:lpstr>Wingdings 3</vt:lpstr>
      <vt:lpstr>Facetado</vt:lpstr>
      <vt:lpstr>METODOLOGIA PARA QUEM QUER APRENDER</vt:lpstr>
      <vt:lpstr>GED – NTE REGIONAL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METODOLOGIA PARA QUEM QUER APRENDER</dc:title>
  <dc:creator>SIMONE</dc:creator>
  <cp:lastModifiedBy>SIMONE</cp:lastModifiedBy>
  <cp:revision>10</cp:revision>
  <dcterms:created xsi:type="dcterms:W3CDTF">2015-03-27T23:27:09Z</dcterms:created>
  <dcterms:modified xsi:type="dcterms:W3CDTF">2015-03-28T02:23:27Z</dcterms:modified>
</cp:coreProperties>
</file>